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Mon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September </a:t>
            </a:r>
            <a:r>
              <a:rPr lang="en-US" dirty="0" smtClean="0">
                <a:solidFill>
                  <a:schemeClr val="bg1"/>
                </a:solidFill>
              </a:rPr>
              <a:t>12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Finish “Puzzling Pangaea”.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“What is Pangaea?” PPT and notes sheet.</a:t>
            </a:r>
            <a:endParaRPr lang="en-US" sz="3000" dirty="0" smtClean="0">
              <a:solidFill>
                <a:srgbClr val="00B0F0"/>
              </a:solidFill>
            </a:endParaRPr>
          </a:p>
          <a:p>
            <a:endParaRPr lang="en-US" sz="3000" u="sng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</a:t>
            </a:r>
            <a:r>
              <a:rPr lang="en-US" sz="3000" u="sng" dirty="0" smtClean="0">
                <a:solidFill>
                  <a:schemeClr val="accent4"/>
                </a:solidFill>
              </a:rPr>
              <a:t>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  <a:endParaRPr lang="en-US" sz="3000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chemeClr val="accent4"/>
                </a:solidFill>
              </a:rPr>
              <a:t>None.</a:t>
            </a:r>
            <a:endParaRPr lang="en-US" sz="3000" dirty="0" smtClean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Describe (compare and contrast) the shapes you received </a:t>
            </a:r>
            <a:r>
              <a:rPr lang="en-US" dirty="0" smtClean="0">
                <a:solidFill>
                  <a:srgbClr val="FFFF00"/>
                </a:solidFill>
              </a:rPr>
              <a:t>Friday </a:t>
            </a:r>
            <a:r>
              <a:rPr lang="en-US" dirty="0">
                <a:solidFill>
                  <a:srgbClr val="FFFF00"/>
                </a:solidFill>
              </a:rPr>
              <a:t>and the 7 continents that exist today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Puzzling Pangaea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Hand in </a:t>
            </a:r>
            <a:r>
              <a:rPr lang="en-US" dirty="0" smtClean="0">
                <a:solidFill>
                  <a:srgbClr val="00B050"/>
                </a:solidFill>
              </a:rPr>
              <a:t>signed Monitoring Log.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44330</TotalTime>
  <Words>107</Words>
  <Application>Microsoft Office PowerPoint</Application>
  <PresentationFormat>Widescreen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Monday, September 12,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403</cp:revision>
  <cp:lastPrinted>2016-04-26T17:44:54Z</cp:lastPrinted>
  <dcterms:created xsi:type="dcterms:W3CDTF">2015-10-22T15:42:29Z</dcterms:created>
  <dcterms:modified xsi:type="dcterms:W3CDTF">2016-09-12T22:56:21Z</dcterms:modified>
</cp:coreProperties>
</file>